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6" d="100"/>
          <a:sy n="96" d="100"/>
        </p:scale>
        <p:origin x="25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1239804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гроза. 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11-13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3125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16319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2026 года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пониженный 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Әбдіғали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65440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7064</cp:revision>
  <cp:lastPrinted>2021-02-03T11:37:00Z</cp:lastPrinted>
  <dcterms:created xsi:type="dcterms:W3CDTF">2018-03-27T06:03:00Z</dcterms:created>
  <dcterms:modified xsi:type="dcterms:W3CDTF">2026-05-04T07:13:11Z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